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9" d="100"/>
          <a:sy n="109" d="100"/>
        </p:scale>
        <p:origin x="8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7971-0AA3-49A0-9E14-92826297224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A35C0F8-B399-4EAC-A761-7110D856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23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7971-0AA3-49A0-9E14-92826297224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A35C0F8-B399-4EAC-A761-7110D856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74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7971-0AA3-49A0-9E14-92826297224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A35C0F8-B399-4EAC-A761-7110D856F0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945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7971-0AA3-49A0-9E14-92826297224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A35C0F8-B399-4EAC-A761-7110D856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42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7971-0AA3-49A0-9E14-92826297224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A35C0F8-B399-4EAC-A761-7110D856F03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88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7971-0AA3-49A0-9E14-92826297224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A35C0F8-B399-4EAC-A761-7110D856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56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7971-0AA3-49A0-9E14-92826297224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C0F8-B399-4EAC-A761-7110D856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73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7971-0AA3-49A0-9E14-92826297224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C0F8-B399-4EAC-A761-7110D856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3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7971-0AA3-49A0-9E14-92826297224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C0F8-B399-4EAC-A761-7110D856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55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7971-0AA3-49A0-9E14-92826297224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A35C0F8-B399-4EAC-A761-7110D856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81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7971-0AA3-49A0-9E14-92826297224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A35C0F8-B399-4EAC-A761-7110D856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7971-0AA3-49A0-9E14-92826297224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A35C0F8-B399-4EAC-A761-7110D856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6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7971-0AA3-49A0-9E14-92826297224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C0F8-B399-4EAC-A761-7110D856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65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7971-0AA3-49A0-9E14-92826297224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C0F8-B399-4EAC-A761-7110D856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8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7971-0AA3-49A0-9E14-92826297224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C0F8-B399-4EAC-A761-7110D856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33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7971-0AA3-49A0-9E14-92826297224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A35C0F8-B399-4EAC-A761-7110D856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9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E7971-0AA3-49A0-9E14-92826297224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A35C0F8-B399-4EAC-A761-7110D856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2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Aravind%20Vudatha\OneDrive\Pictures\Screenshots\Screenshot%20(22)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1EE54-3F57-B13B-79C2-1742FD3FB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559" y="758952"/>
            <a:ext cx="9418320" cy="4041648"/>
          </a:xfrm>
        </p:spPr>
        <p:txBody>
          <a:bodyPr/>
          <a:lstStyle/>
          <a:p>
            <a:r>
              <a:rPr lang="en-US" dirty="0"/>
              <a:t>Hospital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7920B9-513C-AAC5-76BD-BB9115D2F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4801" y="4724625"/>
            <a:ext cx="3573950" cy="147102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Dev_Team_2</a:t>
            </a:r>
          </a:p>
          <a:p>
            <a:r>
              <a:rPr lang="en-US" dirty="0"/>
              <a:t>Aravind vudatha</a:t>
            </a:r>
          </a:p>
          <a:p>
            <a:r>
              <a:rPr lang="en-US" dirty="0"/>
              <a:t>Lakshmi Priya Mutyala</a:t>
            </a:r>
          </a:p>
          <a:p>
            <a:r>
              <a:rPr lang="en-US" dirty="0"/>
              <a:t>Vamsi gone</a:t>
            </a:r>
          </a:p>
          <a:p>
            <a:r>
              <a:rPr lang="en-US" dirty="0"/>
              <a:t>Gopi Mandapati</a:t>
            </a:r>
          </a:p>
        </p:txBody>
      </p:sp>
    </p:spTree>
    <p:extLst>
      <p:ext uri="{BB962C8B-B14F-4D97-AF65-F5344CB8AC3E}">
        <p14:creationId xmlns:p14="http://schemas.microsoft.com/office/powerpoint/2010/main" val="3615132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497D2-E289-6E81-4FCD-EB741D3B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Visits info in admin portal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7BB8AFE-357E-352C-B53A-48E8DFC04E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5FBD95-1417-7A80-F909-6757FE0E5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46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2C81-EB84-DFDC-1795-6A2CFC64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info in admin portal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868BD25-594A-B145-A162-C4493E4CAAB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CF358-3BA6-1DEC-24CB-9BF5A1CF4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35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CBFE-51FB-4A2E-4E15-9224B9C3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Rooms info in admin portal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4ED0B96-9A95-5C16-CEA8-EC2C587EFBB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4A56C8-E07D-C812-185D-ECCB7875A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E084A-9837-B3FB-407F-AD56543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Diesease</a:t>
            </a:r>
            <a:r>
              <a:rPr lang="en-US" dirty="0"/>
              <a:t> info in admin portal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4A689C1-5801-00DF-CFF2-6C43ECEF71A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919B5-1BD6-381B-4D4C-A0ECB03AA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74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BA788-458A-0AF4-FF19-EE73F002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Patients login portal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C3AE14A-FE57-6330-940C-F91A9E8BFE0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B64A7-3C80-25CB-E507-B937EBAAE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4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E46D-016F-1F3F-AB6B-6C7CB42C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Patients profile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4A189B3-8E76-8043-08C8-F25F2C56E9B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CEEAA-F4CA-FB8B-CE3A-7582A59F2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37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26F5F-5AC8-3920-F185-8108CA986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Patients Appointments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AD1B9C5-DE34-0B1F-0181-ABAA736FFA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460C2-A173-AE0A-1C4C-736D6D8A3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49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6EB2-8395-CFE6-C9E7-0BB7FBB4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Visits info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1991802-9C8D-F048-13C6-11C1A400397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79543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BF2B-6E72-44EC-5826-B82CD654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Doctors login page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4134096-A398-DE0B-4FDA-A0CC9B226BD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6843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23CC-8802-F6FB-FA71-35DD387AD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Doctors profile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0A10DCB-763D-2F12-CEE1-690CBEFFFD0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35700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66D3F-E7F7-5467-99F7-19010F07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8" name="Picture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49AA42E-51B6-B858-099C-08AF1479461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6" b="143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1111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FAD9-1E97-7934-4291-D72BBF491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Doctors Appointments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321F536-5A3B-C3AB-0D63-6E4395551E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7D915-36E5-712A-CE60-C8ADA7FC5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4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64E1-6ECA-3F9F-B9BC-EC1FCB88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Doctors serve info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3CAA32-8819-2879-450A-1816E5DB5D1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73866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FFAF-F64C-DFDB-2D5D-567A014F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Registration page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B18B10E-62CE-F335-AE24-0178E39DB32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9873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6771-8D20-EFDD-B10B-59EBAFDE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Admins login page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17FD4E2-0063-CB27-F1DA-EDD9D1A4C07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6335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B042-73C5-07A0-A342-ABB45A61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Admin Dashboard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EF7573B-DD57-5785-AD3C-6640F8EE44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686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50F9-999C-949C-8F6A-AC170C4A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9BABA52-1527-FB7D-D7D1-9D2E3E7F3A6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307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5E447-2B0F-6716-2CC3-0FCC81957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Doctors info in admin portal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09029A8-B8E6-04CD-8C62-9573CAB53ED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76392-89F1-57C9-B425-523C5F9F4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5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DCB3-0DF2-EEF9-FD88-5886293F6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Admits info in admit portal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F08D41F-170F-0E00-8381-E0601D82A93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09799-817D-6005-04F6-C386A4C3F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31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2131-AA65-AEE9-1A37-23CBFDC2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Bills info in admin portal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6DF00FF-0BC0-2F94-2222-CE3AE910D83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3F4DA-F6CA-5F22-801F-7B8A1450D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8370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30</TotalTime>
  <Words>82</Words>
  <Application>Microsoft Office PowerPoint</Application>
  <PresentationFormat>Widescreen</PresentationFormat>
  <Paragraphs>26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Wingdings 3</vt:lpstr>
      <vt:lpstr>Wisp</vt:lpstr>
      <vt:lpstr>Hospital management system</vt:lpstr>
      <vt:lpstr>Home page</vt:lpstr>
      <vt:lpstr>Registration page</vt:lpstr>
      <vt:lpstr>Admins login page</vt:lpstr>
      <vt:lpstr>Admin Dashboard </vt:lpstr>
      <vt:lpstr>Admin Dashboard</vt:lpstr>
      <vt:lpstr>Doctors info in admin portal</vt:lpstr>
      <vt:lpstr>Admits info in admit portal</vt:lpstr>
      <vt:lpstr>Bills info in admin portal</vt:lpstr>
      <vt:lpstr>Visits info in admin portal</vt:lpstr>
      <vt:lpstr>Patient info in admin portal</vt:lpstr>
      <vt:lpstr>Rooms info in admin portal</vt:lpstr>
      <vt:lpstr>Diesease info in admin portal</vt:lpstr>
      <vt:lpstr>Patients login portal</vt:lpstr>
      <vt:lpstr>Patients profile</vt:lpstr>
      <vt:lpstr>Patients Appointments</vt:lpstr>
      <vt:lpstr>Visits info</vt:lpstr>
      <vt:lpstr>Doctors login page</vt:lpstr>
      <vt:lpstr>Doctors profile</vt:lpstr>
      <vt:lpstr>Doctors Appointments</vt:lpstr>
      <vt:lpstr>Doctors serve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 system</dc:title>
  <dc:creator>aravind vudatha</dc:creator>
  <cp:lastModifiedBy>Lakshmi Mutyala</cp:lastModifiedBy>
  <cp:revision>5</cp:revision>
  <dcterms:created xsi:type="dcterms:W3CDTF">2023-05-04T20:46:31Z</dcterms:created>
  <dcterms:modified xsi:type="dcterms:W3CDTF">2023-05-04T21:45:45Z</dcterms:modified>
</cp:coreProperties>
</file>